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mp4" ContentType="video/mp4"/>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75" r:id="rId4"/>
    <p:sldId id="258" r:id="rId5"/>
    <p:sldId id="259" r:id="rId6"/>
    <p:sldId id="260" r:id="rId7"/>
    <p:sldId id="276" r:id="rId8"/>
    <p:sldId id="277" r:id="rId9"/>
    <p:sldId id="263" r:id="rId10"/>
    <p:sldId id="264" r:id="rId11"/>
    <p:sldId id="293" r:id="rId12"/>
    <p:sldId id="265" r:id="rId13"/>
    <p:sldId id="292" r:id="rId14"/>
    <p:sldId id="278" r:id="rId15"/>
    <p:sldId id="266" r:id="rId16"/>
    <p:sldId id="267" r:id="rId17"/>
    <p:sldId id="268" r:id="rId18"/>
    <p:sldId id="273" r:id="rId19"/>
    <p:sldId id="279" r:id="rId20"/>
    <p:sldId id="271" r:id="rId21"/>
    <p:sldId id="272" r:id="rId22"/>
    <p:sldId id="281" r:id="rId23"/>
    <p:sldId id="285" r:id="rId24"/>
    <p:sldId id="286" r:id="rId25"/>
    <p:sldId id="294" r:id="rId26"/>
    <p:sldId id="295" r:id="rId27"/>
    <p:sldId id="288" r:id="rId28"/>
    <p:sldId id="282" r:id="rId29"/>
    <p:sldId id="291" r:id="rId30"/>
    <p:sldId id="290" r:id="rId31"/>
    <p:sldId id="289" r:id="rId32"/>
    <p:sldId id="283"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yle Ofori" initials=""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45097"/>
  </p:normalViewPr>
  <p:slideViewPr>
    <p:cSldViewPr snapToGrid="0" snapToObjects="1">
      <p:cViewPr varScale="1">
        <p:scale>
          <a:sx n="37" d="100"/>
          <a:sy n="37" d="100"/>
        </p:scale>
        <p:origin x="336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1-25T13:17:21.125" idx="9">
    <p:pos x="10" y="10"/>
    <p:text>I'm good with reading this, but I think we should break it into multiple slides.</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jpg>
</file>

<file path=ppt/media/image3.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a:t>
            </a:r>
            <a:r>
              <a:rPr lang="en-US" sz="2200" b="0" i="0" u="none" strike="noStrike" smtClean="0">
                <a:effectLst/>
                <a:latin typeface="Helvetica Neue"/>
                <a:ea typeface="Helvetica Neue"/>
                <a:cs typeface="Helvetica Neue"/>
                <a:sym typeface="Helvetica Neue"/>
              </a:rPr>
              <a:t>Then, pass the</a:t>
            </a:r>
            <a:r>
              <a:rPr lang="en-US" sz="2200" b="0" i="0" u="none" strike="noStrike" baseline="0" smtClean="0">
                <a:effectLst/>
                <a:latin typeface="Helvetica Neue"/>
                <a:ea typeface="Helvetica Neue"/>
                <a:cs typeface="Helvetica Neue"/>
                <a:sym typeface="Helvetica Neue"/>
              </a:rPr>
              <a:t> bag on to the next student.</a:t>
            </a:r>
            <a:endParaRPr lang="en-US"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a:p>
            <a:endParaRPr lang="en-US" dirty="0"/>
          </a:p>
        </p:txBody>
      </p:sp>
    </p:spTree>
    <p:extLst>
      <p:ext uri="{BB962C8B-B14F-4D97-AF65-F5344CB8AC3E}">
        <p14:creationId xmlns:p14="http://schemas.microsoft.com/office/powerpoint/2010/main" val="1723871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docx"/><Relationship Id="rId4"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earsketch.gatech.edu/category/learning/anatomy-of-an-earsketch-project/what-is-programming" TargetMode="External"/><Relationship Id="rId3" Type="http://schemas.openxmlformats.org/officeDocument/2006/relationships/comments" Target="../comments/commen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udacity.github.io/js-basics/static-home/index.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rPr dirty="0"/>
              <a:t>Why are </a:t>
            </a:r>
            <a:r>
              <a:rPr lang="en-US" dirty="0" smtClean="0"/>
              <a:t>you</a:t>
            </a:r>
            <a:r>
              <a:rPr dirty="0" smtClean="0"/>
              <a:t> </a:t>
            </a:r>
            <a:r>
              <a:rPr dirty="0"/>
              <a:t>here?</a:t>
            </a:r>
          </a:p>
        </p:txBody>
      </p:sp>
    </p:spTree>
    <p:extLst>
      <p:ext uri="{BB962C8B-B14F-4D97-AF65-F5344CB8AC3E}">
        <p14:creationId xmlns:p14="http://schemas.microsoft.com/office/powerpoint/2010/main" val="541333567"/>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8806895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59448085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lstStyle/>
          <a:p>
            <a:pPr marL="404495" indent="-404495" defTabSz="531622">
              <a:spcBef>
                <a:spcPts val="3800"/>
              </a:spcBef>
              <a:defRPr sz="3458"/>
            </a:pPr>
            <a:r>
              <a:t>Because this isn’t a formal class, it’s important that everyone understands how we are going to do things.</a:t>
            </a:r>
          </a:p>
          <a:p>
            <a:pPr marL="808990" lvl="1" indent="-404495" defTabSz="531622">
              <a:spcBef>
                <a:spcPts val="3800"/>
              </a:spcBef>
              <a:defRPr sz="3458"/>
            </a:pPr>
            <a:r>
              <a:t>Lot of freedom in programming in general…but also tons of ways to get lost, confused, frustrated. </a:t>
            </a:r>
          </a:p>
          <a:p>
            <a:pPr marL="808990" lvl="1" indent="-404495" defTabSz="531622">
              <a:spcBef>
                <a:spcPts val="3800"/>
              </a:spcBef>
              <a:defRPr sz="3458"/>
            </a:pPr>
            <a:r>
              <a:t>Good habits help individual programmers be successful; good procedures will help our class be successful.</a:t>
            </a:r>
          </a:p>
          <a:p>
            <a:pPr marL="808990" lvl="1" indent="-404495" defTabSz="531622">
              <a:spcBef>
                <a:spcPts val="3800"/>
              </a:spcBef>
              <a:defRPr sz="3458"/>
            </a:pPr>
            <a:r>
              <a:t>Good analogy for programming, too.</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lnSpcReduction="10000"/>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117880162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It’s like a contract… but collaborative</a:t>
            </a:r>
            <a:endParaRPr dirty="0"/>
          </a:p>
        </p:txBody>
      </p:sp>
    </p:spTree>
    <p:extLst>
      <p:ext uri="{BB962C8B-B14F-4D97-AF65-F5344CB8AC3E}">
        <p14:creationId xmlns:p14="http://schemas.microsoft.com/office/powerpoint/2010/main" val="1678437537"/>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46196857"/>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1067" name="Document" r:id="rId3" imgW="10210800" imgH="8229600" progId="Word.Document.12">
                  <p:embed/>
                </p:oleObj>
              </mc:Choice>
              <mc:Fallback>
                <p:oleObj name="Document" r:id="rId3" imgW="10210800" imgH="8229600" progId="Word.Document.12">
                  <p:embed/>
                  <p:pic>
                    <p:nvPicPr>
                      <p:cNvPr id="0" name=""/>
                      <p:cNvPicPr/>
                      <p:nvPr/>
                    </p:nvPicPr>
                    <p:blipFill>
                      <a:blip r:embed="rId4"/>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58368617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1469768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77834750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162495195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1514797605"/>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Tree>
    <p:extLst>
      <p:ext uri="{BB962C8B-B14F-4D97-AF65-F5344CB8AC3E}">
        <p14:creationId xmlns:p14="http://schemas.microsoft.com/office/powerpoint/2010/main" val="2127763398"/>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Tree>
    <p:extLst>
      <p:ext uri="{BB962C8B-B14F-4D97-AF65-F5344CB8AC3E}">
        <p14:creationId xmlns:p14="http://schemas.microsoft.com/office/powerpoint/2010/main" val="139387825"/>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Tree>
    <p:extLst>
      <p:ext uri="{BB962C8B-B14F-4D97-AF65-F5344CB8AC3E}">
        <p14:creationId xmlns:p14="http://schemas.microsoft.com/office/powerpoint/2010/main" val="210391037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Wait! Didn’t you say Dev Time?!</a:t>
            </a:r>
            <a:endParaRPr dirty="0"/>
          </a:p>
        </p:txBody>
      </p:sp>
    </p:spTree>
    <p:extLst>
      <p:ext uri="{BB962C8B-B14F-4D97-AF65-F5344CB8AC3E}">
        <p14:creationId xmlns:p14="http://schemas.microsoft.com/office/powerpoint/2010/main" val="2116354947"/>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152394285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200857848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69398657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8971716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891433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90800"/>
            <a:ext cx="4714875" cy="6286500"/>
          </a:xfrm>
          <a:prstGeom prst="rect">
            <a:avLst/>
          </a:prstGeom>
        </p:spPr>
      </p:pic>
      <p:sp>
        <p:nvSpPr>
          <p:cNvPr id="127" name="Shape 127"/>
          <p:cNvSpPr>
            <a:spLocks noGrp="1"/>
          </p:cNvSpPr>
          <p:nvPr>
            <p:ph type="title"/>
          </p:nvPr>
        </p:nvSpPr>
        <p:spPr>
          <a:prstGeom prst="rect">
            <a:avLst/>
          </a:prstGeom>
        </p:spPr>
        <p:txBody>
          <a:bodyPr/>
          <a:lstStyle/>
          <a:p>
            <a:r>
              <a:t>Kyle</a:t>
            </a:r>
          </a:p>
        </p:txBody>
      </p:sp>
      <p:sp>
        <p:nvSpPr>
          <p:cNvPr id="128" name="Shape 128"/>
          <p:cNvSpPr>
            <a:spLocks noGrp="1"/>
          </p:cNvSpPr>
          <p:nvPr>
            <p:ph type="body" sz="half" idx="1"/>
          </p:nvPr>
        </p:nvSpPr>
        <p:spPr>
          <a:prstGeom prst="rect">
            <a:avLst/>
          </a:prstGeom>
        </p:spPr>
        <p:txBody>
          <a:bodyPr>
            <a:normAutofit fontScale="92500" lnSpcReduction="20000"/>
          </a:bodyPr>
          <a:lstStyle/>
          <a:p>
            <a:r>
              <a:rPr lang="en-US" dirty="0" smtClean="0"/>
              <a:t>Grew </a:t>
            </a:r>
            <a:r>
              <a:rPr lang="en-US" dirty="0"/>
              <a:t>up in a town called Wooster, Ohio</a:t>
            </a:r>
          </a:p>
          <a:p>
            <a:r>
              <a:rPr lang="en-US" dirty="0"/>
              <a:t>E</a:t>
            </a:r>
            <a:r>
              <a:rPr lang="en-US" dirty="0" smtClean="0"/>
              <a:t>njoy </a:t>
            </a:r>
            <a:r>
              <a:rPr lang="en-US" dirty="0"/>
              <a:t>traveling, learning about different places (cities, states, countries...)</a:t>
            </a:r>
          </a:p>
          <a:p>
            <a:r>
              <a:rPr lang="en-US" dirty="0"/>
              <a:t>S</a:t>
            </a:r>
            <a:r>
              <a:rPr lang="en-US" dirty="0" smtClean="0"/>
              <a:t>tudied </a:t>
            </a:r>
            <a:r>
              <a:rPr lang="en-US" dirty="0"/>
              <a:t>E</a:t>
            </a:r>
            <a:r>
              <a:rPr lang="en-US" dirty="0" smtClean="0"/>
              <a:t>conomics </a:t>
            </a:r>
            <a:r>
              <a:rPr lang="en-US" dirty="0"/>
              <a:t>and Chinese at Princeton University in New </a:t>
            </a:r>
            <a:r>
              <a:rPr lang="en-US" dirty="0" smtClean="0"/>
              <a:t>Jersey</a:t>
            </a:r>
          </a:p>
          <a:p>
            <a:r>
              <a:rPr lang="en-US" dirty="0"/>
              <a:t>L</a:t>
            </a:r>
            <a:r>
              <a:rPr lang="en-US" dirty="0" smtClean="0"/>
              <a:t>ike </a:t>
            </a:r>
            <a:r>
              <a:rPr lang="en-US" dirty="0"/>
              <a:t>cereal more than some people think a man my age </a:t>
            </a:r>
            <a:r>
              <a:rPr lang="en-US" dirty="0" smtClean="0"/>
              <a:t>should (Trending: Honey Bunches of Oats)</a:t>
            </a:r>
            <a:endParaRPr lang="en-US" dirty="0"/>
          </a:p>
          <a:p>
            <a:r>
              <a:rPr lang="en-US" dirty="0" smtClean="0"/>
              <a:t>Favorite </a:t>
            </a:r>
            <a:r>
              <a:rPr lang="en-US" dirty="0"/>
              <a:t>musician right now is Maître </a:t>
            </a:r>
            <a:r>
              <a:rPr lang="en-US" dirty="0" err="1"/>
              <a:t>Gims</a:t>
            </a:r>
            <a:r>
              <a:rPr lang="en-US" dirty="0"/>
              <a:t> (from Paris)</a:t>
            </a:r>
            <a:endParaRPr dirty="0"/>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131" name="Shape 131"/>
          <p:cNvSpPr>
            <a:spLocks noGrp="1"/>
          </p:cNvSpPr>
          <p:nvPr>
            <p:ph type="title"/>
          </p:nvPr>
        </p:nvSpPr>
        <p:spPr>
          <a:prstGeom prst="rect">
            <a:avLst/>
          </a:prstGeom>
        </p:spPr>
        <p:txBody>
          <a:bodyPr/>
          <a:lstStyle/>
          <a:p>
            <a:r>
              <a:rPr dirty="0"/>
              <a:t>Brandy</a:t>
            </a:r>
          </a:p>
        </p:txBody>
      </p:sp>
      <p:sp>
        <p:nvSpPr>
          <p:cNvPr id="132" name="Shape 132"/>
          <p:cNvSpPr>
            <a:spLocks noGrp="1"/>
          </p:cNvSpPr>
          <p:nvPr>
            <p:ph type="body" sz="half" idx="1"/>
          </p:nvPr>
        </p:nvSpPr>
        <p:spPr>
          <a:prstGeom prst="rect">
            <a:avLst/>
          </a:prstGeom>
        </p:spPr>
        <p:txBody>
          <a:bodyPr anchor="ctr"/>
          <a:lstStyle/>
          <a:p>
            <a:r>
              <a:rPr lang="en-US" dirty="0" smtClean="0"/>
              <a:t>Writer of Code (Java)</a:t>
            </a:r>
          </a:p>
          <a:p>
            <a:r>
              <a:rPr lang="en-US" dirty="0" smtClean="0"/>
              <a:t>Writer of Words (Poetry)</a:t>
            </a:r>
          </a:p>
          <a:p>
            <a:r>
              <a:rPr lang="en-US" dirty="0" smtClean="0"/>
              <a:t>Mom of two small humans</a:t>
            </a:r>
          </a:p>
          <a:p>
            <a:r>
              <a:rPr lang="en-US" dirty="0" smtClean="0"/>
              <a:t>Detroit Born and Raised</a:t>
            </a:r>
          </a:p>
          <a:p>
            <a:r>
              <a:rPr lang="en-US" dirty="0" smtClean="0"/>
              <a:t>Halo Mistress Chief (</a:t>
            </a:r>
            <a:r>
              <a:rPr lang="en-US" dirty="0" err="1"/>
              <a:t>U</a:t>
            </a:r>
            <a:r>
              <a:rPr lang="en-US" dirty="0" err="1" smtClean="0"/>
              <a:t>bisoft</a:t>
            </a:r>
            <a:r>
              <a:rPr lang="en-US" dirty="0" smtClean="0"/>
              <a:t>)</a:t>
            </a:r>
          </a:p>
          <a:p>
            <a:r>
              <a:rPr lang="en-US" dirty="0" smtClean="0"/>
              <a:t>Reader of Sci-Fi </a:t>
            </a:r>
          </a:p>
          <a:p>
            <a:r>
              <a:rPr lang="en-US" dirty="0" smtClean="0"/>
              <a:t>Part Android</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62135652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9404714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8484</TotalTime>
  <Words>1069</Words>
  <Application>Microsoft Macintosh PowerPoint</Application>
  <PresentationFormat>Custom</PresentationFormat>
  <Paragraphs>160</Paragraphs>
  <Slides>32</Slides>
  <Notes>7</Notes>
  <HiddenSlides>0</HiddenSlides>
  <MMClips>1</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6" baseType="lpstr">
      <vt:lpstr>Helvetica Light</vt:lpstr>
      <vt:lpstr>Helvetica Neue</vt:lpstr>
      <vt:lpstr>Black</vt:lpstr>
      <vt:lpstr>Document</vt:lpstr>
      <vt:lpstr>Day 1 (MM/DD/YYYY)</vt:lpstr>
      <vt:lpstr>Welcome!</vt:lpstr>
      <vt:lpstr>Today’s Goals</vt:lpstr>
      <vt:lpstr>Who are we?</vt:lpstr>
      <vt:lpstr>Kyle</vt:lpstr>
      <vt:lpstr>Brandy</vt:lpstr>
      <vt:lpstr>Programmable Introductions</vt:lpstr>
      <vt:lpstr>Today’s Goals</vt:lpstr>
      <vt:lpstr>Why are we here?</vt:lpstr>
      <vt:lpstr>Team Goals</vt:lpstr>
      <vt:lpstr>Why are you here?</vt:lpstr>
      <vt:lpstr>Individual Goals</vt:lpstr>
      <vt:lpstr>Goal Map</vt:lpstr>
      <vt:lpstr>Today’s Goals</vt:lpstr>
      <vt:lpstr>How will this work?</vt:lpstr>
      <vt:lpstr>Procedures</vt:lpstr>
      <vt:lpstr>Flow of Class</vt:lpstr>
      <vt:lpstr>Today’s Goals</vt:lpstr>
      <vt:lpstr>It’s like a contract… but collaborative</vt:lpstr>
      <vt:lpstr>Sample Team Agreement</vt:lpstr>
      <vt:lpstr>D-Code  Team Agreement</vt:lpstr>
      <vt:lpstr>Today’s Goals</vt:lpstr>
      <vt:lpstr>break;</vt:lpstr>
      <vt:lpstr>PowerPoint Presentation</vt:lpstr>
      <vt:lpstr>Anatomy of an EarSketch Project:  What is programming?</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Brandy Foster</cp:lastModifiedBy>
  <cp:revision>45</cp:revision>
  <dcterms:modified xsi:type="dcterms:W3CDTF">2016-01-26T03:13:20Z</dcterms:modified>
</cp:coreProperties>
</file>